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1859"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3" autoAdjust="0"/>
    <p:restoredTop sz="95782" autoAdjust="0"/>
  </p:normalViewPr>
  <p:slideViewPr>
    <p:cSldViewPr snapToGrid="0" showGuides="1">
      <p:cViewPr varScale="1">
        <p:scale>
          <a:sx n="121" d="100"/>
          <a:sy n="121" d="100"/>
        </p:scale>
        <p:origin x="636"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823822"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Bernholdt, Greg Becker, and Jared O’Neal, Software Productivity and Sustainability track, in Argonne Training Program on Extreme-Scale Computing, St. Charles, Illinois, 2023. DOI: </a:t>
            </a:r>
            <a:r>
              <a:rPr lang="en-US" sz="1600" b="0" i="0" u="none" strike="noStrike" dirty="0">
                <a:solidFill>
                  <a:srgbClr val="2A7AE2"/>
                </a:solidFill>
                <a:effectLst/>
                <a:latin typeface="+mn-lt"/>
                <a:hlinkClick r:id="rId4"/>
              </a:rPr>
              <a:t>10.6084/m9.figshare.23823822</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508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Collaborative software development</a:t>
            </a:r>
          </a:p>
          <a:p>
            <a:pPr lvl="1"/>
            <a:r>
              <a:rPr lang="en-US" dirty="0"/>
              <a:t>Reproducibility</a:t>
            </a:r>
          </a:p>
          <a:p>
            <a:pPr lvl="1"/>
            <a:r>
              <a:rPr lang="en-US" dirty="0"/>
              <a:t>Lab Notebooks for CSE</a:t>
            </a:r>
          </a:p>
          <a:p>
            <a:pPr lvl="1"/>
            <a:r>
              <a:rPr lang="en-US"/>
              <a:t>Computational experiments</a:t>
            </a:r>
            <a:endParaRPr lang="en-US" dirty="0"/>
          </a:p>
          <a:p>
            <a:pPr lvl="1"/>
            <a:r>
              <a:rPr lang="en-US" dirty="0"/>
              <a:t>Testing strategies for complex software systems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5840</TotalTime>
  <Words>3361</Words>
  <Application>Microsoft Office PowerPoint</Application>
  <PresentationFormat>Custom</PresentationFormat>
  <Paragraphs>310</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424</cp:revision>
  <cp:lastPrinted>2017-11-02T18:35:01Z</cp:lastPrinted>
  <dcterms:created xsi:type="dcterms:W3CDTF">2018-11-06T17:28:56Z</dcterms:created>
  <dcterms:modified xsi:type="dcterms:W3CDTF">2023-08-03T16:37:56Z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